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16002000" cy="8886825"/>
  <p:notesSz cx="6858000" cy="9144000"/>
  <p:defaultTextStyle>
    <a:defPPr>
      <a:defRPr lang="en-US"/>
    </a:defPPr>
    <a:lvl1pPr marL="0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1pPr>
    <a:lvl2pPr marL="557784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2pPr>
    <a:lvl3pPr marL="1115568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3pPr>
    <a:lvl4pPr marL="1673352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4pPr>
    <a:lvl5pPr marL="2231136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5pPr>
    <a:lvl6pPr marL="2788920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6pPr>
    <a:lvl7pPr marL="3346704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7pPr>
    <a:lvl8pPr marL="3904488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8pPr>
    <a:lvl9pPr marL="4462272" algn="l" defTabSz="1115568" rtl="0" eaLnBrk="1" latinLnBrk="0" hangingPunct="1">
      <a:defRPr sz="2196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DFF2D"/>
    <a:srgbClr val="FF3232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A8A3A7-BE11-436B-B10F-C14C50F99AA9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0875" y="1143000"/>
            <a:ext cx="55562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DE3D9-F542-4999-AD6E-AC97A009F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1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1pPr>
    <a:lvl2pPr marL="557784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2pPr>
    <a:lvl3pPr marL="1115568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3pPr>
    <a:lvl4pPr marL="1673352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4pPr>
    <a:lvl5pPr marL="2231136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5pPr>
    <a:lvl6pPr marL="2788920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6pPr>
    <a:lvl7pPr marL="3346704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7pPr>
    <a:lvl8pPr marL="3904488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8pPr>
    <a:lvl9pPr marL="4462272" algn="l" defTabSz="1115568" rtl="0" eaLnBrk="1" latinLnBrk="0" hangingPunct="1">
      <a:defRPr sz="146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DE3D9-F542-4999-AD6E-AC97A009F2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8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0250" y="1454395"/>
            <a:ext cx="12001500" cy="3093932"/>
          </a:xfrm>
        </p:spPr>
        <p:txBody>
          <a:bodyPr anchor="b"/>
          <a:lstStyle>
            <a:lvl1pPr algn="ctr">
              <a:defRPr sz="777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0250" y="4667641"/>
            <a:ext cx="12001500" cy="2145592"/>
          </a:xfrm>
        </p:spPr>
        <p:txBody>
          <a:bodyPr/>
          <a:lstStyle>
            <a:lvl1pPr marL="0" indent="0" algn="ctr">
              <a:buNone/>
              <a:defRPr sz="3110"/>
            </a:lvl1pPr>
            <a:lvl2pPr marL="592440" indent="0" algn="ctr">
              <a:buNone/>
              <a:defRPr sz="2592"/>
            </a:lvl2pPr>
            <a:lvl3pPr marL="1184880" indent="0" algn="ctr">
              <a:buNone/>
              <a:defRPr sz="2332"/>
            </a:lvl3pPr>
            <a:lvl4pPr marL="1777319" indent="0" algn="ctr">
              <a:buNone/>
              <a:defRPr sz="2073"/>
            </a:lvl4pPr>
            <a:lvl5pPr marL="2369759" indent="0" algn="ctr">
              <a:buNone/>
              <a:defRPr sz="2073"/>
            </a:lvl5pPr>
            <a:lvl6pPr marL="2962199" indent="0" algn="ctr">
              <a:buNone/>
              <a:defRPr sz="2073"/>
            </a:lvl6pPr>
            <a:lvl7pPr marL="3554639" indent="0" algn="ctr">
              <a:buNone/>
              <a:defRPr sz="2073"/>
            </a:lvl7pPr>
            <a:lvl8pPr marL="4147078" indent="0" algn="ctr">
              <a:buNone/>
              <a:defRPr sz="2073"/>
            </a:lvl8pPr>
            <a:lvl9pPr marL="4739518" indent="0" algn="ctr">
              <a:buNone/>
              <a:defRPr sz="207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85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761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1431" y="473141"/>
            <a:ext cx="3450431" cy="75311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0137" y="473141"/>
            <a:ext cx="10151269" cy="75311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4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49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803" y="2215536"/>
            <a:ext cx="13801725" cy="3696672"/>
          </a:xfrm>
        </p:spPr>
        <p:txBody>
          <a:bodyPr anchor="b"/>
          <a:lstStyle>
            <a:lvl1pPr>
              <a:defRPr sz="777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803" y="5947180"/>
            <a:ext cx="13801725" cy="1943992"/>
          </a:xfrm>
        </p:spPr>
        <p:txBody>
          <a:bodyPr/>
          <a:lstStyle>
            <a:lvl1pPr marL="0" indent="0">
              <a:buNone/>
              <a:defRPr sz="3110">
                <a:solidFill>
                  <a:schemeClr val="tx1">
                    <a:tint val="75000"/>
                  </a:schemeClr>
                </a:solidFill>
              </a:defRPr>
            </a:lvl1pPr>
            <a:lvl2pPr marL="592440" indent="0">
              <a:buNone/>
              <a:defRPr sz="2592">
                <a:solidFill>
                  <a:schemeClr val="tx1">
                    <a:tint val="75000"/>
                  </a:schemeClr>
                </a:solidFill>
              </a:defRPr>
            </a:lvl2pPr>
            <a:lvl3pPr marL="1184880" indent="0">
              <a:buNone/>
              <a:defRPr sz="2332">
                <a:solidFill>
                  <a:schemeClr val="tx1">
                    <a:tint val="75000"/>
                  </a:schemeClr>
                </a:solidFill>
              </a:defRPr>
            </a:lvl3pPr>
            <a:lvl4pPr marL="1777319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4pPr>
            <a:lvl5pPr marL="2369759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5pPr>
            <a:lvl6pPr marL="2962199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6pPr>
            <a:lvl7pPr marL="3554639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7pPr>
            <a:lvl8pPr marL="4147078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8pPr>
            <a:lvl9pPr marL="4739518" indent="0">
              <a:buNone/>
              <a:defRPr sz="20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82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0138" y="2365706"/>
            <a:ext cx="6800850" cy="563860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1013" y="2365706"/>
            <a:ext cx="6800850" cy="563860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41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473142"/>
            <a:ext cx="13801725" cy="171770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23" y="2178507"/>
            <a:ext cx="6769595" cy="1067653"/>
          </a:xfrm>
        </p:spPr>
        <p:txBody>
          <a:bodyPr anchor="b"/>
          <a:lstStyle>
            <a:lvl1pPr marL="0" indent="0">
              <a:buNone/>
              <a:defRPr sz="3110" b="1"/>
            </a:lvl1pPr>
            <a:lvl2pPr marL="592440" indent="0">
              <a:buNone/>
              <a:defRPr sz="2592" b="1"/>
            </a:lvl2pPr>
            <a:lvl3pPr marL="1184880" indent="0">
              <a:buNone/>
              <a:defRPr sz="2332" b="1"/>
            </a:lvl3pPr>
            <a:lvl4pPr marL="1777319" indent="0">
              <a:buNone/>
              <a:defRPr sz="2073" b="1"/>
            </a:lvl4pPr>
            <a:lvl5pPr marL="2369759" indent="0">
              <a:buNone/>
              <a:defRPr sz="2073" b="1"/>
            </a:lvl5pPr>
            <a:lvl6pPr marL="2962199" indent="0">
              <a:buNone/>
              <a:defRPr sz="2073" b="1"/>
            </a:lvl6pPr>
            <a:lvl7pPr marL="3554639" indent="0">
              <a:buNone/>
              <a:defRPr sz="2073" b="1"/>
            </a:lvl7pPr>
            <a:lvl8pPr marL="4147078" indent="0">
              <a:buNone/>
              <a:defRPr sz="2073" b="1"/>
            </a:lvl8pPr>
            <a:lvl9pPr marL="4739518" indent="0">
              <a:buNone/>
              <a:defRPr sz="20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23" y="3246160"/>
            <a:ext cx="6769595" cy="4774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01013" y="2178507"/>
            <a:ext cx="6802934" cy="1067653"/>
          </a:xfrm>
        </p:spPr>
        <p:txBody>
          <a:bodyPr anchor="b"/>
          <a:lstStyle>
            <a:lvl1pPr marL="0" indent="0">
              <a:buNone/>
              <a:defRPr sz="3110" b="1"/>
            </a:lvl1pPr>
            <a:lvl2pPr marL="592440" indent="0">
              <a:buNone/>
              <a:defRPr sz="2592" b="1"/>
            </a:lvl2pPr>
            <a:lvl3pPr marL="1184880" indent="0">
              <a:buNone/>
              <a:defRPr sz="2332" b="1"/>
            </a:lvl3pPr>
            <a:lvl4pPr marL="1777319" indent="0">
              <a:buNone/>
              <a:defRPr sz="2073" b="1"/>
            </a:lvl4pPr>
            <a:lvl5pPr marL="2369759" indent="0">
              <a:buNone/>
              <a:defRPr sz="2073" b="1"/>
            </a:lvl5pPr>
            <a:lvl6pPr marL="2962199" indent="0">
              <a:buNone/>
              <a:defRPr sz="2073" b="1"/>
            </a:lvl6pPr>
            <a:lvl7pPr marL="3554639" indent="0">
              <a:buNone/>
              <a:defRPr sz="2073" b="1"/>
            </a:lvl7pPr>
            <a:lvl8pPr marL="4147078" indent="0">
              <a:buNone/>
              <a:defRPr sz="2073" b="1"/>
            </a:lvl8pPr>
            <a:lvl9pPr marL="4739518" indent="0">
              <a:buNone/>
              <a:defRPr sz="20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01013" y="3246160"/>
            <a:ext cx="6802934" cy="4774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75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45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04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592455"/>
            <a:ext cx="5161061" cy="2073593"/>
          </a:xfrm>
        </p:spPr>
        <p:txBody>
          <a:bodyPr anchor="b"/>
          <a:lstStyle>
            <a:lvl1pPr>
              <a:defRPr sz="41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2934" y="1279539"/>
            <a:ext cx="8101013" cy="6315406"/>
          </a:xfrm>
        </p:spPr>
        <p:txBody>
          <a:bodyPr/>
          <a:lstStyle>
            <a:lvl1pPr>
              <a:defRPr sz="4147"/>
            </a:lvl1pPr>
            <a:lvl2pPr>
              <a:defRPr sz="3628"/>
            </a:lvl2pPr>
            <a:lvl3pPr>
              <a:defRPr sz="3110"/>
            </a:lvl3pPr>
            <a:lvl4pPr>
              <a:defRPr sz="2592"/>
            </a:lvl4pPr>
            <a:lvl5pPr>
              <a:defRPr sz="2592"/>
            </a:lvl5pPr>
            <a:lvl6pPr>
              <a:defRPr sz="2592"/>
            </a:lvl6pPr>
            <a:lvl7pPr>
              <a:defRPr sz="2592"/>
            </a:lvl7pPr>
            <a:lvl8pPr>
              <a:defRPr sz="2592"/>
            </a:lvl8pPr>
            <a:lvl9pPr>
              <a:defRPr sz="259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2666047"/>
            <a:ext cx="5161061" cy="4939183"/>
          </a:xfrm>
        </p:spPr>
        <p:txBody>
          <a:bodyPr/>
          <a:lstStyle>
            <a:lvl1pPr marL="0" indent="0">
              <a:buNone/>
              <a:defRPr sz="2073"/>
            </a:lvl1pPr>
            <a:lvl2pPr marL="592440" indent="0">
              <a:buNone/>
              <a:defRPr sz="1814"/>
            </a:lvl2pPr>
            <a:lvl3pPr marL="1184880" indent="0">
              <a:buNone/>
              <a:defRPr sz="1555"/>
            </a:lvl3pPr>
            <a:lvl4pPr marL="1777319" indent="0">
              <a:buNone/>
              <a:defRPr sz="1296"/>
            </a:lvl4pPr>
            <a:lvl5pPr marL="2369759" indent="0">
              <a:buNone/>
              <a:defRPr sz="1296"/>
            </a:lvl5pPr>
            <a:lvl6pPr marL="2962199" indent="0">
              <a:buNone/>
              <a:defRPr sz="1296"/>
            </a:lvl6pPr>
            <a:lvl7pPr marL="3554639" indent="0">
              <a:buNone/>
              <a:defRPr sz="1296"/>
            </a:lvl7pPr>
            <a:lvl8pPr marL="4147078" indent="0">
              <a:buNone/>
              <a:defRPr sz="1296"/>
            </a:lvl8pPr>
            <a:lvl9pPr marL="4739518" indent="0">
              <a:buNone/>
              <a:defRPr sz="129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76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592455"/>
            <a:ext cx="5161061" cy="2073593"/>
          </a:xfrm>
        </p:spPr>
        <p:txBody>
          <a:bodyPr anchor="b"/>
          <a:lstStyle>
            <a:lvl1pPr>
              <a:defRPr sz="41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2934" y="1279539"/>
            <a:ext cx="8101013" cy="6315406"/>
          </a:xfrm>
        </p:spPr>
        <p:txBody>
          <a:bodyPr anchor="t"/>
          <a:lstStyle>
            <a:lvl1pPr marL="0" indent="0">
              <a:buNone/>
              <a:defRPr sz="4147"/>
            </a:lvl1pPr>
            <a:lvl2pPr marL="592440" indent="0">
              <a:buNone/>
              <a:defRPr sz="3628"/>
            </a:lvl2pPr>
            <a:lvl3pPr marL="1184880" indent="0">
              <a:buNone/>
              <a:defRPr sz="3110"/>
            </a:lvl3pPr>
            <a:lvl4pPr marL="1777319" indent="0">
              <a:buNone/>
              <a:defRPr sz="2592"/>
            </a:lvl4pPr>
            <a:lvl5pPr marL="2369759" indent="0">
              <a:buNone/>
              <a:defRPr sz="2592"/>
            </a:lvl5pPr>
            <a:lvl6pPr marL="2962199" indent="0">
              <a:buNone/>
              <a:defRPr sz="2592"/>
            </a:lvl6pPr>
            <a:lvl7pPr marL="3554639" indent="0">
              <a:buNone/>
              <a:defRPr sz="2592"/>
            </a:lvl7pPr>
            <a:lvl8pPr marL="4147078" indent="0">
              <a:buNone/>
              <a:defRPr sz="2592"/>
            </a:lvl8pPr>
            <a:lvl9pPr marL="4739518" indent="0">
              <a:buNone/>
              <a:defRPr sz="2592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2666047"/>
            <a:ext cx="5161061" cy="4939183"/>
          </a:xfrm>
        </p:spPr>
        <p:txBody>
          <a:bodyPr/>
          <a:lstStyle>
            <a:lvl1pPr marL="0" indent="0">
              <a:buNone/>
              <a:defRPr sz="2073"/>
            </a:lvl1pPr>
            <a:lvl2pPr marL="592440" indent="0">
              <a:buNone/>
              <a:defRPr sz="1814"/>
            </a:lvl2pPr>
            <a:lvl3pPr marL="1184880" indent="0">
              <a:buNone/>
              <a:defRPr sz="1555"/>
            </a:lvl3pPr>
            <a:lvl4pPr marL="1777319" indent="0">
              <a:buNone/>
              <a:defRPr sz="1296"/>
            </a:lvl4pPr>
            <a:lvl5pPr marL="2369759" indent="0">
              <a:buNone/>
              <a:defRPr sz="1296"/>
            </a:lvl5pPr>
            <a:lvl6pPr marL="2962199" indent="0">
              <a:buNone/>
              <a:defRPr sz="1296"/>
            </a:lvl6pPr>
            <a:lvl7pPr marL="3554639" indent="0">
              <a:buNone/>
              <a:defRPr sz="1296"/>
            </a:lvl7pPr>
            <a:lvl8pPr marL="4147078" indent="0">
              <a:buNone/>
              <a:defRPr sz="1296"/>
            </a:lvl8pPr>
            <a:lvl9pPr marL="4739518" indent="0">
              <a:buNone/>
              <a:defRPr sz="129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9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0138" y="473142"/>
            <a:ext cx="13801725" cy="1717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0138" y="2365706"/>
            <a:ext cx="13801725" cy="5638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0138" y="8236771"/>
            <a:ext cx="3600450" cy="4731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F5A72-188E-4778-B4D6-B6BF32179824}" type="datetimeFigureOut">
              <a:rPr lang="en-US" smtClean="0"/>
              <a:t>4/28/2015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00663" y="8236771"/>
            <a:ext cx="5400675" cy="4731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01413" y="8236771"/>
            <a:ext cx="3600450" cy="4731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AF473-0A7C-4A7E-8690-552A00995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0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184880" rtl="0" eaLnBrk="1" latinLnBrk="0" hangingPunct="1">
        <a:lnSpc>
          <a:spcPct val="90000"/>
        </a:lnSpc>
        <a:spcBef>
          <a:spcPct val="0"/>
        </a:spcBef>
        <a:buNone/>
        <a:defRPr sz="57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220" indent="-296220" algn="l" defTabSz="1184880" rtl="0" eaLnBrk="1" latinLnBrk="0" hangingPunct="1">
        <a:lnSpc>
          <a:spcPct val="90000"/>
        </a:lnSpc>
        <a:spcBef>
          <a:spcPts val="1296"/>
        </a:spcBef>
        <a:buFont typeface="Arial" panose="020B0604020202020204" pitchFamily="34" charset="0"/>
        <a:buChar char="•"/>
        <a:defRPr sz="3628" kern="1200">
          <a:solidFill>
            <a:schemeClr val="tx1"/>
          </a:solidFill>
          <a:latin typeface="+mn-lt"/>
          <a:ea typeface="+mn-ea"/>
          <a:cs typeface="+mn-cs"/>
        </a:defRPr>
      </a:lvl1pPr>
      <a:lvl2pPr marL="888660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3110" kern="1200">
          <a:solidFill>
            <a:schemeClr val="tx1"/>
          </a:solidFill>
          <a:latin typeface="+mn-lt"/>
          <a:ea typeface="+mn-ea"/>
          <a:cs typeface="+mn-cs"/>
        </a:defRPr>
      </a:lvl2pPr>
      <a:lvl3pPr marL="1481099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3pPr>
      <a:lvl4pPr marL="2073539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4pPr>
      <a:lvl5pPr marL="2665979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5pPr>
      <a:lvl6pPr marL="3258419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6pPr>
      <a:lvl7pPr marL="3850858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7pPr>
      <a:lvl8pPr marL="4443298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8pPr>
      <a:lvl9pPr marL="5035738" indent="-296220" algn="l" defTabSz="118488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1pPr>
      <a:lvl2pPr marL="592440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2pPr>
      <a:lvl3pPr marL="1184880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3pPr>
      <a:lvl4pPr marL="1777319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4pPr>
      <a:lvl5pPr marL="2369759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5pPr>
      <a:lvl6pPr marL="2962199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6pPr>
      <a:lvl7pPr marL="3554639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7pPr>
      <a:lvl8pPr marL="4147078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8pPr>
      <a:lvl9pPr marL="4739518" algn="l" defTabSz="1184880" rtl="0" eaLnBrk="1" latinLnBrk="0" hangingPunct="1">
        <a:defRPr sz="23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002000" cy="888682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rot="21363179">
            <a:off x="2545521" y="2238043"/>
            <a:ext cx="10939645" cy="4149615"/>
          </a:xfrm>
          <a:prstGeom prst="ellipse">
            <a:avLst/>
          </a:prstGeom>
          <a:solidFill>
            <a:srgbClr val="2DFF2D">
              <a:alpha val="10196"/>
            </a:srgbClr>
          </a:solidFill>
          <a:ln>
            <a:solidFill>
              <a:srgbClr val="2DFF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rot="258783">
            <a:off x="2537193" y="2081882"/>
            <a:ext cx="7872747" cy="3926499"/>
          </a:xfrm>
          <a:prstGeom prst="ellipse">
            <a:avLst/>
          </a:prstGeom>
          <a:solidFill>
            <a:srgbClr val="FF3232">
              <a:alpha val="10196"/>
            </a:srgbClr>
          </a:solidFill>
          <a:ln>
            <a:solidFill>
              <a:srgbClr val="FF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 rot="1671284">
            <a:off x="2594520" y="3802102"/>
            <a:ext cx="7775292" cy="2351627"/>
          </a:xfrm>
          <a:prstGeom prst="ellipse">
            <a:avLst/>
          </a:prstGeom>
          <a:solidFill>
            <a:srgbClr val="0000FF">
              <a:alpha val="10196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193947">
            <a:off x="5441715" y="1651331"/>
            <a:ext cx="1848583" cy="4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Polyurethane</a:t>
            </a:r>
            <a:endParaRPr lang="en-US" dirty="0">
              <a:solidFill>
                <a:srgbClr val="FF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77318" y="1779058"/>
            <a:ext cx="875561" cy="4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DFF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Latex</a:t>
            </a:r>
            <a:endParaRPr lang="en-US" dirty="0">
              <a:solidFill>
                <a:srgbClr val="2DFF2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1637268">
            <a:off x="6714898" y="3637861"/>
            <a:ext cx="1172116" cy="4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Silicone</a:t>
            </a:r>
          </a:p>
        </p:txBody>
      </p:sp>
    </p:spTree>
    <p:extLst>
      <p:ext uri="{BB962C8B-B14F-4D97-AF65-F5344CB8AC3E}">
        <p14:creationId xmlns:p14="http://schemas.microsoft.com/office/powerpoint/2010/main" val="3996986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9047</TotalTime>
  <Words>4</Words>
  <Application>Microsoft Office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mecsr</dc:creator>
  <cp:lastModifiedBy>mecsr</cp:lastModifiedBy>
  <cp:revision>4</cp:revision>
  <dcterms:created xsi:type="dcterms:W3CDTF">2015-04-28T19:18:43Z</dcterms:created>
  <dcterms:modified xsi:type="dcterms:W3CDTF">2015-05-05T02:06:37Z</dcterms:modified>
</cp:coreProperties>
</file>

<file path=docProps/thumbnail.jpeg>
</file>